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867AEE7-1E40-4D03-83D7-8A35F607E4EA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6ECE37C-B076-4F6F-8033-C9A6FE1E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Презентация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C000"/>
                </a:solidFill>
              </a:rPr>
              <a:t>«Дымковская </a:t>
            </a:r>
            <a:r>
              <a:rPr lang="ru-RU" sz="6000" dirty="0" smtClean="0">
                <a:solidFill>
                  <a:srgbClr val="FF0000"/>
                </a:solidFill>
              </a:rPr>
              <a:t>игрушка»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 меня получилось вот так!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20200409_2030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06303" y="1600200"/>
            <a:ext cx="3531394" cy="470852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А у вас?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214422"/>
            <a:ext cx="6703677" cy="5021287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Цель</a:t>
            </a:r>
            <a:r>
              <a:rPr lang="ru-RU" sz="2800" dirty="0" smtClean="0">
                <a:solidFill>
                  <a:srgbClr val="002060"/>
                </a:solidFill>
              </a:rPr>
              <a:t>: Познакомить детей с Дымковской игрушкой, совершенствовать умения в работе с глиной (тестом)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20200409_2003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Дымковская игрушка -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Один из русских народных глиняных художественных промыслов. Возникло в заречной слободе Дымково, около города Вятки (сейчас на территории г. Киров). Возникновение игрушки связывают с весенним праздником Свистунья, к которому женское население слободы Дымково лепило свистульки из глины в виде коней, баранов, уток; их красили в яркие цвета.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Содержимое 4" descr="2020-04-09-19-18-3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Наша работа: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Вот и мы с вами будем сегодня делать игрушку.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Но глина не всегда бывает под рукой, поэтому мы можем использовать то, что у нас есть дома – это мука, соль, вода. И лепить нашу игрушку будем из соленого теста.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2020-04-09-19-18-14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36422" y="1600200"/>
            <a:ext cx="3862155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1 этап: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Берем стакан муки, две столовые ложки соли и стакан воды.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Тщательно перемешиваем муку с солью в отдельной посуде. Затем постепенно, помешивая добавляем воду и замешиваем тесто.</a:t>
            </a:r>
          </a:p>
        </p:txBody>
      </p:sp>
      <p:pic>
        <p:nvPicPr>
          <p:cNvPr id="5" name="Содержимое 4" descr="20200409_20063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Тесто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Содержимое 3" descr="20200409_2010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 этап: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Лепим лошадку из теста.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Она состоит не нескольких частей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Посмотрите внимательно на картинку справа и повторите те же этапы.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Содержимое 4" descr="2020-04-09-19-19-2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Результат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Вот что получилось у меня</a:t>
            </a:r>
            <a:r>
              <a:rPr lang="ru-RU" sz="3200" dirty="0" smtClean="0">
                <a:solidFill>
                  <a:srgbClr val="002060"/>
                </a:solidFill>
              </a:rPr>
              <a:t>!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Игрушка должна сохнуть в течение суток.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Содержимое 5" descr="20200409_20195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3 этап: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Переходим к росписи нашей игрушки.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Первое, что нужно сделать – это покрыть лошадку белым цветом. Этим мы задаем ей общий фон.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Ждем пока высохнет покрытие.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Наносим рисунок карандашом, если трудно рисовать сразу кистью.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могут быть цветные кружочки, волны, полоски и т.д</a:t>
            </a:r>
            <a:r>
              <a:rPr lang="ru-RU" dirty="0" smtClean="0"/>
              <a:t>.</a:t>
            </a:r>
          </a:p>
          <a:p>
            <a:r>
              <a:rPr lang="ru-RU" dirty="0" smtClean="0">
                <a:solidFill>
                  <a:srgbClr val="92D050"/>
                </a:solidFill>
              </a:rPr>
              <a:t>Игрушка должна получится яркой и красочной.</a:t>
            </a:r>
            <a:endParaRPr lang="ru-RU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</TotalTime>
  <Words>277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Презентация</vt:lpstr>
      <vt:lpstr>Цель: Познакомить детей с Дымковской игрушкой, совершенствовать умения в работе с глиной (тестом)</vt:lpstr>
      <vt:lpstr>Дымковская игрушка -</vt:lpstr>
      <vt:lpstr>Наша работа:</vt:lpstr>
      <vt:lpstr>1 этап:</vt:lpstr>
      <vt:lpstr>Тесто</vt:lpstr>
      <vt:lpstr>2 этап:</vt:lpstr>
      <vt:lpstr>Результат</vt:lpstr>
      <vt:lpstr>3 этап:</vt:lpstr>
      <vt:lpstr>У меня получилось вот так!</vt:lpstr>
      <vt:lpstr>А у вас?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7</cp:revision>
  <dcterms:created xsi:type="dcterms:W3CDTF">2020-04-09T16:43:51Z</dcterms:created>
  <dcterms:modified xsi:type="dcterms:W3CDTF">2020-04-09T17:24:14Z</dcterms:modified>
</cp:coreProperties>
</file>